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8B6970-A2CA-4569-911C-83CF83A99E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D77691-6C7A-4DDE-9B99-743E6FB6F7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39EFAD-0181-4701-AF89-58D7BADD9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4BE7F5-3228-4A05-9CE6-DC70CCEB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2BE0FB-5453-4747-862E-AFB34219C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349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1E409D-05B5-4309-BD45-C065055B3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9B55ADC-9F1D-4E60-837E-FABBD8E7B9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BDF9D5-FCB3-4864-AF3D-1390625FC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2C5E6E-3824-408C-A8D3-E406AA579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8C67E9-3EED-41AC-9219-18A2ABF8F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2050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1E257AA-4E2D-4268-A7E9-818AE3E535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271F6CF-3994-4797-AA43-70C76B2188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9180D4-CAFF-4F8F-AC22-02365F6DA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5644F8-F129-4E77-9F3F-AF0235BE6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2574F0-C157-4A25-9787-4AC68B21E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250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1B85AB-B2BB-41B6-8D86-CEFBEDB1C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CD3E9A-6432-46E0-98B3-647CAD7ED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E3AADD-0EF8-4E37-83A8-C2C7AAC3D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24686D-443E-42BC-8F12-9CE4E97C7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9F1BE7-2735-4B4D-8316-7AEB47E01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2587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EB5C20-1056-4D5F-8572-1A4861FB5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818EEF-9516-4C13-B5C3-B73F1BFC8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628F58-974C-4EFB-9D53-306CE9F01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125F00-F47B-44F4-9A3A-D4556FA1B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2DD58A-AD0C-4655-A9EC-1DE92315E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136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FA591E-0FA3-4877-B93E-637B6B3C6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DBCEAD-4CA7-43B9-830E-F247943523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7DE028-B1D5-404A-8A53-906E6DD23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A4BCD63-00BC-4D0E-A19B-434F3E4B3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4D907F-351C-4DFF-9312-3FBDB23FA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22CA82A-88B7-46C9-9088-5F8068627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191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A20B79-FCD8-42CE-9935-56BBA5DC7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C4854C-1DFE-4258-B5B0-379B328DB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54FA48E-D1AA-46A6-889A-45B2ADAF83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B145D48-DF77-4A03-9C3F-EFECB58DD0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9ED6556-E4E7-4D3F-81E5-0DAE3618CC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1BC8556-258A-43A3-840A-D05DB95FE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69B1331-A041-4EC1-8EE1-11A8C5BCF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C62163C-A9BC-4B3A-A534-4D3CCF5BA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159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081B8-36C6-40AB-A2EA-9D3A1CCCF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CD3F85C-7E06-4003-8934-15E155D9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C27E00F-8B05-4284-8E39-AABBDEABB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1C16D8-BB00-475A-BA1A-0BE46FE9F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559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8BF7503-4A05-4504-9B06-B727E527E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81AE581-F462-42BB-A88F-F810D2D2C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3017C0-F447-4F2A-A02E-F52F021AC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861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1E1F7E-B7ED-4079-806E-881F12DB1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6B145F-A10C-4CCC-A944-A2ABFF93D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73A89D-6EEA-425C-8C64-201774DC1F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134A460-45F1-4619-9A5E-DB2541ED8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A5409E7-4D02-4DAA-AE72-2C5093C7F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80AE18-CC24-4DB3-AA61-F635FC506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091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4877AE-57FE-49DC-9C80-E1BE0701C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EB9D74F-6286-4BFB-85F6-14B63ADB4F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E116C30-5484-4DEF-909E-6898A9221E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FE56C4-8F30-48CE-AEA2-4646EA878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64B7879-5C7E-4AF4-9D28-C327C64C8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04C6E2-E934-4F12-BBCD-AFDB205D1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852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C7A0F34-DF1D-4578-847C-52E222B3D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A9DFC7-7077-459D-85DA-26FB468F5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10B42A-8CEF-44FC-B256-87581C3F96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9A0A3-99A2-4322-A805-312EBAD7D9B3}" type="datetimeFigureOut">
              <a:rPr lang="zh-CN" altLang="en-US" smtClean="0"/>
              <a:t>2018/10/28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AB8669-E539-437B-AE0C-5CC6316822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8A30C7-53C5-4608-AFF9-776E7DAB72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742894-8161-4762-A821-2DB02340C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903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19AD31-BA73-40C5-8B5A-B153730410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自强讲堂第一期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FB340DA-7F25-40F1-98EA-4B6D5121CF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制作人 周景尧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C4CB3B-BA27-4638-B70B-4E5C8B87B9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7293" y="5019675"/>
            <a:ext cx="17145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932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CDF2F4-4044-473C-A515-CB95A38C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python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540C16B9-D72D-4DCD-B130-31BB7EDF5C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6486" y="365125"/>
            <a:ext cx="4951545" cy="567093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EFAC05B-7DAB-47F8-B57B-8D51850EC3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416" y="5019675"/>
            <a:ext cx="17145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460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ADF676-46A7-47C3-808A-239D6C7B3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go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BCE171-4E54-4C0D-A9FD-2F15F7977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适合造轮子，写工具，替代</a:t>
            </a:r>
            <a:r>
              <a:rPr lang="en-US" altLang="zh-CN" dirty="0"/>
              <a:t>C/C++/Java</a:t>
            </a:r>
            <a:r>
              <a:rPr lang="zh-CN" altLang="en-US" dirty="0"/>
              <a:t>的部分业务，不同模块的胶水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28D2EC4-302E-4247-B324-3E692DADB5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7294" y="5019675"/>
            <a:ext cx="17145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615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1DBA8B-3617-4178-A6F7-8E16777B9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306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600" dirty="0">
                <a:latin typeface="黑体" panose="02010609060101010101" pitchFamily="49" charset="-122"/>
                <a:ea typeface="黑体" panose="02010609060101010101" pitchFamily="49" charset="-122"/>
              </a:rPr>
              <a:t>计算机语言发展方向及各自特点</a:t>
            </a:r>
            <a:br>
              <a:rPr lang="en-US" altLang="zh-CN" sz="3600" dirty="0">
                <a:latin typeface="黑体" panose="02010609060101010101" pitchFamily="49" charset="-122"/>
                <a:ea typeface="黑体" panose="02010609060101010101" pitchFamily="49" charset="-122"/>
              </a:rPr>
            </a:br>
            <a:endParaRPr lang="zh-CN" altLang="en-US" sz="3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BDA0066-571E-4543-8F44-A9CD430EF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7991" y="1072135"/>
            <a:ext cx="6968972" cy="573656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B394F43-C154-4EC4-B5E9-EA1F8ECFBF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416" y="5019675"/>
            <a:ext cx="17145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055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880854-18DC-44C5-A8F2-6FFB25C00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计算机语言种类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2CD04E-DF0B-43A5-8C91-02932139C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机器语言：计算机能够直接识别的二级制编码，无论语言多高级都要转成二级制文件来让计算机识别运行。</a:t>
            </a:r>
            <a:endParaRPr lang="en-US" altLang="zh-CN" dirty="0"/>
          </a:p>
          <a:p>
            <a:r>
              <a:rPr lang="zh-CN" altLang="en-US" dirty="0"/>
              <a:t>汇编语言：用助记符代替机器指令的操作码，用地址符号或标号代替指令或操作数的地址，在不同的设备中有着不同的指令集 </a:t>
            </a:r>
            <a:endParaRPr lang="en-US" altLang="zh-CN" dirty="0"/>
          </a:p>
          <a:p>
            <a:r>
              <a:rPr lang="zh-CN" altLang="en-US" dirty="0"/>
              <a:t>高级语言：为省去编程时候的不必要的操作细节，节省代码量，可读性强，维护性强，更贴近人性化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2B0FBFC-95B2-4BA0-9329-ABF01FCAC9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3927" y="5019675"/>
            <a:ext cx="17145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279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101895-2B73-4FA5-914D-024D54783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054701" cy="780094"/>
          </a:xfrm>
        </p:spPr>
        <p:txBody>
          <a:bodyPr/>
          <a:lstStyle/>
          <a:p>
            <a:r>
              <a:rPr lang="zh-CN" altLang="en-US" dirty="0"/>
              <a:t>高级语言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2F0BCA-7233-4A39-B965-4CAAA48FA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357" y="1349406"/>
            <a:ext cx="10581443" cy="4827557"/>
          </a:xfrm>
        </p:spPr>
        <p:txBody>
          <a:bodyPr/>
          <a:lstStyle/>
          <a:p>
            <a:r>
              <a:rPr lang="zh-CN" altLang="en-US" dirty="0"/>
              <a:t>解释型</a:t>
            </a:r>
            <a:r>
              <a:rPr lang="en-US" altLang="zh-CN" dirty="0"/>
              <a:t>(</a:t>
            </a:r>
            <a:r>
              <a:rPr lang="en-US" altLang="zh-CN" dirty="0" err="1"/>
              <a:t>PHP,Perl,Python,Ruby,Tcl,Lua,JavaScript,Io</a:t>
            </a:r>
            <a:r>
              <a:rPr lang="en-US" altLang="zh-CN" dirty="0"/>
              <a:t>)</a:t>
            </a:r>
            <a:br>
              <a:rPr lang="en-US" altLang="zh-CN" dirty="0"/>
            </a:br>
            <a:endParaRPr lang="en-US" altLang="zh-CN" dirty="0"/>
          </a:p>
          <a:p>
            <a:r>
              <a:rPr lang="zh-CN" altLang="en-US" dirty="0"/>
              <a:t>编译型</a:t>
            </a:r>
            <a:r>
              <a:rPr lang="en-US" altLang="zh-CN" dirty="0"/>
              <a:t>(C++,Objective </a:t>
            </a:r>
            <a:r>
              <a:rPr lang="en-US" altLang="zh-CN" dirty="0" err="1"/>
              <a:t>C,Java,C#,go</a:t>
            </a:r>
            <a:r>
              <a:rPr lang="en-US" altLang="zh-CN" dirty="0"/>
              <a:t>)</a:t>
            </a:r>
            <a:br>
              <a:rPr lang="en-US" altLang="zh-CN" dirty="0"/>
            </a:br>
            <a:endParaRPr lang="en-US" altLang="zh-CN" dirty="0"/>
          </a:p>
          <a:p>
            <a:r>
              <a:rPr lang="zh-CN" altLang="en-US" dirty="0"/>
              <a:t>数据转换</a:t>
            </a:r>
            <a:r>
              <a:rPr lang="en-US" altLang="zh-CN" dirty="0"/>
              <a:t>(</a:t>
            </a:r>
            <a:r>
              <a:rPr lang="en-US" altLang="zh-CN" dirty="0" err="1"/>
              <a:t>SQL,Awk,Pig,XSLT</a:t>
            </a:r>
            <a:r>
              <a:rPr lang="en-US" altLang="zh-CN" dirty="0"/>
              <a:t>)</a:t>
            </a:r>
            <a:br>
              <a:rPr lang="en-US" altLang="zh-CN" dirty="0"/>
            </a:br>
            <a:endParaRPr lang="en-US" altLang="zh-CN" dirty="0"/>
          </a:p>
          <a:p>
            <a:r>
              <a:rPr lang="zh-CN" altLang="en-US" dirty="0"/>
              <a:t>数字分析类</a:t>
            </a:r>
            <a:r>
              <a:rPr lang="en-US" altLang="zh-CN" dirty="0"/>
              <a:t>(</a:t>
            </a:r>
            <a:r>
              <a:rPr lang="en-US" altLang="zh-CN" dirty="0" err="1"/>
              <a:t>Fortran,MATLAB,R</a:t>
            </a:r>
            <a:r>
              <a:rPr lang="en-US" altLang="zh-CN" dirty="0"/>
              <a:t>)</a:t>
            </a:r>
            <a:br>
              <a:rPr lang="en-US" altLang="zh-CN" dirty="0"/>
            </a:br>
            <a:endParaRPr lang="en-US" altLang="zh-CN" dirty="0"/>
          </a:p>
          <a:p>
            <a:r>
              <a:rPr lang="zh-CN" altLang="en-US" dirty="0"/>
              <a:t>更高级语言：</a:t>
            </a:r>
            <a:r>
              <a:rPr lang="en-US" altLang="zh-CN" dirty="0"/>
              <a:t>SQL,</a:t>
            </a:r>
            <a:r>
              <a:rPr lang="zh-CN" altLang="en-US" dirty="0"/>
              <a:t>网页开发（</a:t>
            </a:r>
            <a:r>
              <a:rPr lang="en-US" altLang="zh-CN" dirty="0"/>
              <a:t>HTML,CSS</a:t>
            </a:r>
            <a:r>
              <a:rPr lang="zh-CN" altLang="en-US" dirty="0"/>
              <a:t>）</a:t>
            </a:r>
            <a:br>
              <a:rPr lang="en-US" altLang="zh-CN" dirty="0"/>
            </a:br>
            <a:br>
              <a:rPr lang="en-US" altLang="zh-CN" dirty="0"/>
            </a:br>
            <a:r>
              <a:rPr lang="zh-CN" altLang="en-US" dirty="0"/>
              <a:t>编程范式区别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B6C3C7E-EFB6-449A-8CB6-6E1942695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676" y="5019675"/>
            <a:ext cx="17145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972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1843CB-854D-4BDF-AE06-E3F052836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                                </a:t>
            </a:r>
            <a:r>
              <a:rPr lang="en-US" altLang="zh-CN" dirty="0" err="1"/>
              <a:t>C</a:t>
            </a:r>
            <a:r>
              <a:rPr lang="en-US" altLang="zh-CN" dirty="0"/>
              <a:t>++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B550052-A66E-4E3E-BBC2-5D6464F374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29D2DF08-F4E3-479B-9399-DBB514BA40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6611" y="1291192"/>
            <a:ext cx="4525501" cy="5391189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33E4C6F-69EE-4EA6-92B3-7973A59D50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6A06560B-3D78-4373-8458-E7F5A39BFAE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33680" y="1291192"/>
            <a:ext cx="4639601" cy="53911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C8B3D08-3D28-4750-960B-959BA18CFD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153" y="5019675"/>
            <a:ext cx="17145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439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477819-736B-4C4E-BB05-0345CAAB3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C#                               objective-c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94FD8C6-825B-4AC6-A0CF-904136FB3C5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22563" y="1349406"/>
            <a:ext cx="5381807" cy="5273336"/>
          </a:xfrm>
          <a:prstGeom prst="rect">
            <a:avLst/>
          </a:prstGeom>
        </p:spPr>
      </p:pic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27F1E372-2C4A-4D81-9A2C-FC4ED8ADEE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45189" y="1349405"/>
            <a:ext cx="4181382" cy="529033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07FB586-0FF9-4917-B66E-C3669C477D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7294" y="5019675"/>
            <a:ext cx="17145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200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4FAA1D-B281-4E2F-A96B-18283F2BC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JAVA                           JavaScript</a:t>
            </a:r>
            <a:endParaRPr lang="zh-CN" altLang="en-US" dirty="0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F8B9ED57-418E-4BDA-AD91-D64BD79454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78709" y="1289862"/>
            <a:ext cx="4469804" cy="5356782"/>
          </a:xfrm>
          <a:prstGeom prst="rect">
            <a:avLst/>
          </a:prstGeom>
        </p:spPr>
      </p:pic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BD3EAFB0-0E6D-4CCC-B549-73EF702230F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1289862"/>
            <a:ext cx="4323830" cy="535678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15ED061-D856-450A-81FA-A44F97EDA8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13" y="5019675"/>
            <a:ext cx="17145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353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A274B0-FB2D-440E-A231-D1ED2111B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HTML,CSS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9B1C5F-0AF7-4906-BBEF-F1ACCD99E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HTML</a:t>
            </a:r>
            <a:r>
              <a:rPr lang="zh-CN" altLang="en-US" dirty="0"/>
              <a:t>：网页的骨架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CSS</a:t>
            </a:r>
            <a:r>
              <a:rPr lang="zh-CN" altLang="en-US" dirty="0"/>
              <a:t>：网页的样式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BA75EA7-A4B3-4360-935B-D18A331A9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049" y="5019675"/>
            <a:ext cx="17145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467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061CF3-B83B-4AB2-AFA6-5F27138AB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PHP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AAD569E-779F-4BC0-9662-57EC16DDB3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3641" y="365125"/>
            <a:ext cx="5045846" cy="61420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302B6C6-8CF2-4375-9F49-B1D6BCC6CE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3927" y="5019675"/>
            <a:ext cx="17145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69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168</Words>
  <Application>Microsoft Office PowerPoint</Application>
  <PresentationFormat>宽屏</PresentationFormat>
  <Paragraphs>23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等线 Light</vt:lpstr>
      <vt:lpstr>黑体</vt:lpstr>
      <vt:lpstr>Arial</vt:lpstr>
      <vt:lpstr>Office 主题​​</vt:lpstr>
      <vt:lpstr>自强讲堂第一期</vt:lpstr>
      <vt:lpstr>计算机语言发展方向及各自特点 </vt:lpstr>
      <vt:lpstr>计算机语言种类</vt:lpstr>
      <vt:lpstr>高级语言</vt:lpstr>
      <vt:lpstr>C                                C++</vt:lpstr>
      <vt:lpstr>C#                               objective-c</vt:lpstr>
      <vt:lpstr>JAVA                           JavaScript</vt:lpstr>
      <vt:lpstr>HTML,CSS</vt:lpstr>
      <vt:lpstr>PHP</vt:lpstr>
      <vt:lpstr>python</vt:lpstr>
      <vt:lpstr>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自强讲堂第一期</dc:title>
  <dc:creator>周 景尧</dc:creator>
  <cp:lastModifiedBy>周 景尧</cp:lastModifiedBy>
  <cp:revision>11</cp:revision>
  <dcterms:created xsi:type="dcterms:W3CDTF">2018-10-27T01:09:08Z</dcterms:created>
  <dcterms:modified xsi:type="dcterms:W3CDTF">2018-10-28T02:28:24Z</dcterms:modified>
</cp:coreProperties>
</file>

<file path=docProps/thumbnail.jpeg>
</file>